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6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gif"/><Relationship Id="rId4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hairy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Covered with hair</a:t>
                      </a:r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mammals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Animals that have given birth to live babies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litter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A group</a:t>
                      </a:r>
                      <a:r>
                        <a:rPr lang="en-US" sz="2400" baseline="0" dirty="0" smtClean="0"/>
                        <a:t> of baby animals born at the same time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stayed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Remained</a:t>
                      </a:r>
                      <a:r>
                        <a:rPr lang="en-US" sz="2400" baseline="0" dirty="0" smtClean="0"/>
                        <a:t> in a place</a:t>
                      </a:r>
                      <a:endParaRPr lang="en-US" sz="2400" dirty="0" smtClean="0"/>
                    </a:p>
                    <a:p>
                      <a:pPr algn="ctr"/>
                      <a:endParaRPr lang="en-US" sz="2400" dirty="0" smtClean="0"/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46" name="Picture 22" descr="C:\Documents and Settings\Erin Coffman\Local Settings\Temporary Internet Files\Content.IE5\OYN70FI8\MC90035956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228600"/>
            <a:ext cx="1317193" cy="1413129"/>
          </a:xfrm>
          <a:prstGeom prst="rect">
            <a:avLst/>
          </a:prstGeom>
          <a:noFill/>
        </p:spPr>
      </p:pic>
      <p:pic>
        <p:nvPicPr>
          <p:cNvPr id="1050" name="Picture 26" descr="C:\Documents and Settings\Erin Coffman\Local Settings\Temporary Internet Files\Content.IE5\YC60P230\MP900178655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1905000"/>
            <a:ext cx="2057400" cy="1378458"/>
          </a:xfrm>
          <a:prstGeom prst="rect">
            <a:avLst/>
          </a:prstGeom>
          <a:noFill/>
        </p:spPr>
      </p:pic>
      <p:pic>
        <p:nvPicPr>
          <p:cNvPr id="1051" name="Picture 27" descr="C:\Documents and Settings\Erin Coffman\Local Settings\Temporary Internet Files\Content.IE5\YC60P230\MC900057237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3810000"/>
            <a:ext cx="1843430" cy="1012241"/>
          </a:xfrm>
          <a:prstGeom prst="rect">
            <a:avLst/>
          </a:prstGeom>
          <a:noFill/>
        </p:spPr>
      </p:pic>
      <p:pic>
        <p:nvPicPr>
          <p:cNvPr id="1053" name="Picture 29" descr="C:\Documents and Settings\Erin Coffman\Local Settings\Temporary Internet Files\Content.IE5\YC60P230\MC900056151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6600" y="5334000"/>
            <a:ext cx="914400" cy="1320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canned</a:t>
                      </a:r>
                      <a:endParaRPr lang="en-US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Stored in a can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chews</a:t>
                      </a:r>
                      <a:endParaRPr lang="en-US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Rip and crush</a:t>
                      </a:r>
                      <a:r>
                        <a:rPr lang="en-US" sz="2400" baseline="0" dirty="0" smtClean="0"/>
                        <a:t> with the teeth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clipped</a:t>
                      </a:r>
                      <a:endParaRPr lang="en-US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Attached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coat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 smtClean="0"/>
                    </a:p>
                    <a:p>
                      <a:pPr algn="ctr"/>
                      <a:r>
                        <a:rPr lang="en-US" sz="2800" dirty="0" smtClean="0"/>
                        <a:t>A covering</a:t>
                      </a:r>
                      <a:r>
                        <a:rPr lang="en-US" sz="2800" baseline="0" dirty="0" smtClean="0"/>
                        <a:t> of fur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75" name="Picture 27" descr="C:\Documents and Settings\Erin Coffman\Local Settings\Temporary Internet Files\Content.IE5\P0HIDW1L\MC90003862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304800"/>
            <a:ext cx="1142342" cy="1143000"/>
          </a:xfrm>
          <a:prstGeom prst="rect">
            <a:avLst/>
          </a:prstGeom>
          <a:noFill/>
        </p:spPr>
      </p:pic>
      <p:pic>
        <p:nvPicPr>
          <p:cNvPr id="2076" name="Picture 28" descr="C:\Documents and Settings\Erin Coffman\Local Settings\Temporary Internet Files\Content.IE5\P0HIDW1L\MC90004854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1905000"/>
            <a:ext cx="1509827" cy="1435447"/>
          </a:xfrm>
          <a:prstGeom prst="rect">
            <a:avLst/>
          </a:prstGeom>
          <a:noFill/>
        </p:spPr>
      </p:pic>
      <p:pic>
        <p:nvPicPr>
          <p:cNvPr id="2077" name="Picture 29" descr="C:\Documents and Settings\Erin Coffman\Local Settings\Temporary Internet Files\Content.IE5\P0HIDW1L\MC900389694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3581400"/>
            <a:ext cx="1677327" cy="1502359"/>
          </a:xfrm>
          <a:prstGeom prst="rect">
            <a:avLst/>
          </a:prstGeom>
          <a:noFill/>
        </p:spPr>
      </p:pic>
      <p:pic>
        <p:nvPicPr>
          <p:cNvPr id="2078" name="Picture 30" descr="C:\Documents and Settings\Erin Coffman\Local Settings\Temporary Internet Files\Content.IE5\P0HIDW1L\MM900236351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4600" y="5257800"/>
            <a:ext cx="2366755" cy="1209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1589</TotalTime>
  <Words>48</Words>
  <Application>Microsoft Office PowerPoint</Application>
  <PresentationFormat>On-screen Show (4:3)</PresentationFormat>
  <Paragraphs>32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Dowell</dc:creator>
  <cp:lastModifiedBy>Erin Coffman</cp:lastModifiedBy>
  <cp:revision>166</cp:revision>
  <dcterms:created xsi:type="dcterms:W3CDTF">2014-02-24T21:15:13Z</dcterms:created>
  <dcterms:modified xsi:type="dcterms:W3CDTF">2014-04-07T21:19:17Z</dcterms:modified>
</cp:coreProperties>
</file>